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303" r:id="rId43"/>
    <p:sldId id="297" r:id="rId44"/>
    <p:sldId id="298" r:id="rId45"/>
    <p:sldId id="299" r:id="rId46"/>
    <p:sldId id="300" r:id="rId47"/>
    <p:sldId id="301" r:id="rId48"/>
    <p:sldId id="302"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4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11/12/2014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SOCIAL STUDIES</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SOCIAL STUDIES</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THIRD GRADE SOCIAL STUDIES</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THIRD GRADE SOCIAL STUDIES</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individuals, events, and ideas have changed communities, past and present.[3.1A]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and explain variations in the physical environment, including climate, landforms, natural resources, and natural hazards.[3.4A]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and compare how people in different communities adapt to or modify the physical environment in which they live such as deserts, mountains, wetlands, and plains.[3.4B]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effects of physical processes such as volcanoes, hurricanes, and earthquakes in shaping the landscape.[3.4C]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effects of human processes such as building new homes, conservation, and pollution in shaping the landscape.[3.4D]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compare the human characteristics of various regions.[3.4E]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use cardinal and intermediate directions to locate places on maps and globes such as the Rocky Mountains, the Mississippi River, and Austin, Texas, in relation to the local community.[3.5A]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a scale to determine the distance between places on maps and globes.[3.5B]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use the compass rose, grid system, and symbols to locate places on maps and globes.[3.5C]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create and interpret maps of places and regions that contain map elements, including a title, compass rose, legend, scale, and grid system.[3.5D]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ways of earning, spending, saving, and donating money.[3.6A]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individuals, including Pierre-Charles L'Enfant, Benjamin Banneker, and Benjamin Franklin, who have helped to shape communities.[3.1B]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a simple budget that allocates money for spending, saving, and donating.[3.6B]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define and identify examples of scarcity.[3.7A]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scarcity on the production, distribution, and consumption of goods and services.[3.7B]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concept of a free market as it relates to the U.S. free enterprise system.[3.7C]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how a simple business operates.[3.8A]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supply and demand affect the price of a good or service.[3.8B]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cost of production and selling price affect profits.[3.8C]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government regulations and taxes impact consumer costs.[3.8D]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individuals, past and present, including Henry Ford and other entrepreneurs in the community such as Mary Kay Ash, Wallace Amos, Milton Hershey, and Sam Walton, who have started new businesses.[3.8E]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basic structure of government in the local community, state, and nation.[3.9A]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how individuals, including Daniel Boone, Christopher Columbus, the Founding Fathers, and Juan de </a:t>
            </a:r>
            <a:r>
              <a:rPr lang="en-US" dirty="0" err="1" smtClean="0"/>
              <a:t>Oñate</a:t>
            </a:r>
            <a:r>
              <a:rPr lang="en-US" dirty="0" smtClean="0"/>
              <a:t>, have contributed to the expansion of existing communities or to the creation of new communities.[3.1C]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local, state, and national government officials and explain how they are chosen.[3.9B]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services commonly provided by local, state, and national governments.[3.9C]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local, state, and national government services are financed.[3.9D]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purposes of the Declaration of Independence and the U.S. Constitution, including the Bill of Rights.[3.10A]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and explain the importance of the concept of "consent of the governed" as it relates to the functions of local, state, and national government.[3.10B]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characteristics of good citizenship, including truthfulness, justice, equality, respect for oneself and others, responsibility in daily life, and participation in government by educating oneself about the issues, respectfully holding public officials to their word, and voting.[3.11A]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historical figures such as Helen Keller and Clara Barton and contemporary figures such as Ruby Bridges and military and first responders who exemplify good citizenship.[3.11B]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and explain the importance of individual acts of civic responsibility, including obeying laws, serving the community, serving on a jury, and voting.[3.11C]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give examples of community changes that result from individual or group decisions.[3.12A]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actions individuals and groups can take to improve the community.[3.12B]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reasons people have formed communities, including a need for security, religious freedom, law, and material well-being.[3.2A]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nonprofit and / or civic organizations such as the Red Cross and explain how they serve the common good.[3.12C]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significance of various ethnic and / or cultural celebrations in the local community and other communities.[3.13A]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a:t>
            </a:r>
            <a:r>
              <a:rPr lang="en-US" dirty="0" smtClean="0"/>
              <a:t>ethnic and/or cultural celebrations in the local community with other </a:t>
            </a:r>
            <a:r>
              <a:rPr lang="en-US" dirty="0" smtClean="0"/>
              <a:t>communities [3.13B]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and compare the heroic deeds of state and national heroes, including Hector P. Garcia and James A. Lovell, and other individuals such as Harriet Tubman, Juliette Gordon Low, Todd Beamer, Ellen Ochoa, John "Danny" </a:t>
            </a:r>
            <a:r>
              <a:rPr lang="en-US" dirty="0" err="1" smtClean="0"/>
              <a:t>Olivas</a:t>
            </a:r>
            <a:r>
              <a:rPr lang="en-US" dirty="0" smtClean="0"/>
              <a:t>, and other contemporary heroes.[3.14A]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and analyze the heroic deeds of individuals, including military and first responders such as the Four Chaplains.[3.14B]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various individual writers and artists such as </a:t>
            </a:r>
            <a:r>
              <a:rPr lang="en-US" dirty="0" err="1" smtClean="0"/>
              <a:t>Kadir</a:t>
            </a:r>
            <a:r>
              <a:rPr lang="en-US" dirty="0" smtClean="0"/>
              <a:t> Nelson, </a:t>
            </a:r>
            <a:r>
              <a:rPr lang="en-US" dirty="0" err="1" smtClean="0"/>
              <a:t>Tomie</a:t>
            </a:r>
            <a:r>
              <a:rPr lang="en-US" dirty="0" smtClean="0"/>
              <a:t> </a:t>
            </a:r>
            <a:r>
              <a:rPr lang="en-US" dirty="0" err="1" smtClean="0"/>
              <a:t>dePaola</a:t>
            </a:r>
            <a:r>
              <a:rPr lang="en-US" dirty="0" smtClean="0"/>
              <a:t>, and </a:t>
            </a:r>
            <a:r>
              <a:rPr lang="en-US" dirty="0" err="1" smtClean="0"/>
              <a:t>Phillis</a:t>
            </a:r>
            <a:r>
              <a:rPr lang="en-US" dirty="0" smtClean="0"/>
              <a:t> Wheatley and their stories, poems, statues, and paintings and other examples of cultural heritage from various communities.[3.15A]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explain the significance of various individual writers and artists such as Carmen Lomas Garza, Laura Ingalls Wilder, and Bill Martin Jr. and their stories, poems, statues, and paintings and other examples of cultural heritage to various communities.[3.15B]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scientists and inventors, including Jonas Salk, Maria Mitchell, and others who have discovered scientific breakthroughs or created or invented new technology such as Cyrus McCormick, Bill Gates, and Louis Pasteur.[3.16A]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impact of scientific breakthroughs and new technology in computers, pasteurization, and medical vaccines on various communities.[3.16B]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ways in which people in the local community and other communities meet their needs for government, education, communication, transportation, and recreation.[3.2B]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ways in which various other communities meet their needs.[3.2C]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use vocabulary related to chronology, including past, present, and future times.[3.3A]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create and interpret timelines.[3.3B]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apply the terms year, decade, and century to describe historical times.[3.3C]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THIRD GRADE SOCIAL STUDIES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TotalTime>
  <Words>1405</Words>
  <Application>Microsoft Office PowerPoint</Application>
  <PresentationFormat>On-screen Show (4:3)</PresentationFormat>
  <Paragraphs>145</Paragraphs>
  <Slides>48</Slides>
  <Notes>1</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2014-11-12T20:22:56Z</dcterms:modified>
</cp:coreProperties>
</file>